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LEC26 / Bec12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(LEC26: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#103-M152; BEC12: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# 103-M154)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600" y="1628800"/>
            <a:ext cx="4011174" cy="3609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389245" y="538599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1: Specificity: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LA102 reacts with mouse lymphatic vessels except the thoracic duct and the marginal sinus of lymph nodes, but not with any blood vessels. LA102 recognized a protein of around 26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The antigen recognized by LA102 was localized on both luminal and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abluminal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lymphatic endothelial cell membranes. Besides lymphatics, some lymphoid cells are also recognized.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GB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does not cross react with tissues of other species such as human, rat, guinea pig and chicken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26</cp:revision>
  <dcterms:created xsi:type="dcterms:W3CDTF">2013-05-24T08:27:18Z</dcterms:created>
  <dcterms:modified xsi:type="dcterms:W3CDTF">2015-03-24T13:25:43Z</dcterms:modified>
</cp:coreProperties>
</file>